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78F1-981C-8C4A-AA2E-FB76C83F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1122363"/>
            <a:ext cx="7877908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1871D-7716-5B44-9E63-AB88D7295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38" y="3602038"/>
            <a:ext cx="7877908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78F1-981C-8C4A-AA2E-FB76C83F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1664677"/>
            <a:ext cx="10574216" cy="1845286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1871D-7716-5B44-9E63-AB88D7295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938" y="3602038"/>
            <a:ext cx="10574216" cy="2387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31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78F1-981C-8C4A-AA2E-FB76C83F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1871D-7716-5B44-9E63-AB88D7295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53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202E-16B6-7747-B504-BBF36338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337"/>
            <a:ext cx="10515600" cy="10550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FB69-3F56-2F47-998F-F6976FFD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815"/>
            <a:ext cx="10515600" cy="4137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36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2832-B576-6D49-9125-3285632A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6EAB1-0076-BA42-9365-B3B4AD970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56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3FA2-5D59-4044-B8F5-0B0292E2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953"/>
            <a:ext cx="10515600" cy="10785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E1AD-D96C-3549-9B9B-BC3970A7D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7045"/>
            <a:ext cx="5181600" cy="40199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BF4BF-8803-4C4F-BDDF-8DC2F048C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7045"/>
            <a:ext cx="5181600" cy="40199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88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5677-9C74-A648-815B-7DD1B96D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3002"/>
            <a:ext cx="10515600" cy="111625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1CBFA-6A58-2A4F-A941-76131EF8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1877"/>
            <a:ext cx="5157787" cy="6997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4E1BF-40A3-9A4B-AAF3-B50C84B6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215"/>
            <a:ext cx="5157787" cy="3434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D2F05-53C1-2D42-84AF-23F3C42D2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21877"/>
            <a:ext cx="5183188" cy="6997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14B02-9616-F248-ACCE-D9351D618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215"/>
            <a:ext cx="5183188" cy="34348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46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CA9D-59AF-CB41-9501-4F0C4688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496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9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A6506-89F9-0840-8235-D496DDD1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338"/>
            <a:ext cx="10515600" cy="107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D24B8-31DC-7648-BE95-F01C93848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0153"/>
            <a:ext cx="10515600" cy="406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50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Lucida Grande UI Regular"/>
        <a:buChar char="▫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09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575F-D547-0144-9FEA-1B4576ABF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BB293-93C9-994B-B0DE-0CA754ABD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4768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724518-C163-3549-AE8D-38B44A215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6D08A2-BA18-234C-939B-5E1A1D6BF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5139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593274-CA1D-1144-987F-CA706376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C4D2E9-7116-DC45-99A6-6C63FC7A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slide bp 1 </a:t>
            </a:r>
          </a:p>
          <a:p>
            <a:pPr lvl="1"/>
            <a:r>
              <a:rPr lang="en-US" dirty="0"/>
              <a:t>Internal slide bp 2</a:t>
            </a:r>
          </a:p>
          <a:p>
            <a:pPr lvl="2"/>
            <a:r>
              <a:rPr lang="en-US" dirty="0"/>
              <a:t>Internal slide bp 3</a:t>
            </a:r>
          </a:p>
          <a:p>
            <a:pPr lvl="3"/>
            <a:r>
              <a:rPr lang="en-US" dirty="0"/>
              <a:t>Internal slide bp 4 </a:t>
            </a:r>
          </a:p>
        </p:txBody>
      </p:sp>
    </p:spTree>
    <p:extLst>
      <p:ext uri="{BB962C8B-B14F-4D97-AF65-F5344CB8AC3E}">
        <p14:creationId xmlns:p14="http://schemas.microsoft.com/office/powerpoint/2010/main" val="118238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P AM21">
      <a:dk1>
        <a:srgbClr val="000000"/>
      </a:dk1>
      <a:lt1>
        <a:srgbClr val="FFFFFF"/>
      </a:lt1>
      <a:dk2>
        <a:srgbClr val="73308C"/>
      </a:dk2>
      <a:lt2>
        <a:srgbClr val="E3DED1"/>
      </a:lt2>
      <a:accent1>
        <a:srgbClr val="8E4099"/>
      </a:accent1>
      <a:accent2>
        <a:srgbClr val="223D95"/>
      </a:accent2>
      <a:accent3>
        <a:srgbClr val="407DBF"/>
      </a:accent3>
      <a:accent4>
        <a:srgbClr val="8765AC"/>
      </a:accent4>
      <a:accent5>
        <a:srgbClr val="4AB5C4"/>
      </a:accent5>
      <a:accent6>
        <a:srgbClr val="0989B1"/>
      </a:accent6>
      <a:hlink>
        <a:srgbClr val="28289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.Lucida Grande UI Regular</vt:lpstr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Title slide</vt:lpstr>
      <vt:lpstr>Title Slide</vt:lpstr>
      <vt:lpstr>Internal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Koo</dc:creator>
  <cp:lastModifiedBy>Lucy Koo</cp:lastModifiedBy>
  <cp:revision>6</cp:revision>
  <dcterms:created xsi:type="dcterms:W3CDTF">2020-06-25T13:41:05Z</dcterms:created>
  <dcterms:modified xsi:type="dcterms:W3CDTF">2020-06-25T13:55:17Z</dcterms:modified>
</cp:coreProperties>
</file>