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0902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057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7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96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2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8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3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82824"/>
            <a:ext cx="3886200" cy="41378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82824"/>
            <a:ext cx="3886200" cy="4137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8196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97997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21909"/>
            <a:ext cx="3868340" cy="3199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97997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21909"/>
            <a:ext cx="3887391" cy="31999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03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208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24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72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9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85391"/>
            <a:ext cx="7886700" cy="379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21640A5-ADE8-F94A-9368-9D565339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21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09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724518-C163-3549-AE8D-38B44A215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6D08A2-BA18-234C-939B-5E1A1D6BF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139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593274-CA1D-1144-987F-CA706376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C4D2E9-7116-DC45-99A6-6C63FC7A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slide bp 1 </a:t>
            </a:r>
          </a:p>
          <a:p>
            <a:pPr lvl="1"/>
            <a:r>
              <a:rPr lang="en-US" dirty="0"/>
              <a:t>Internal slide bp 2</a:t>
            </a:r>
          </a:p>
          <a:p>
            <a:pPr lvl="2"/>
            <a:r>
              <a:rPr lang="en-US" dirty="0"/>
              <a:t>Internal slide bp 3</a:t>
            </a:r>
          </a:p>
          <a:p>
            <a:pPr lvl="3"/>
            <a:r>
              <a:rPr lang="en-US" dirty="0"/>
              <a:t>Internal slide bp 4 </a:t>
            </a:r>
          </a:p>
        </p:txBody>
      </p:sp>
    </p:spTree>
    <p:extLst>
      <p:ext uri="{BB962C8B-B14F-4D97-AF65-F5344CB8AC3E}">
        <p14:creationId xmlns:p14="http://schemas.microsoft.com/office/powerpoint/2010/main" val="118238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P AM21">
      <a:dk1>
        <a:srgbClr val="000000"/>
      </a:dk1>
      <a:lt1>
        <a:srgbClr val="FFFFFF"/>
      </a:lt1>
      <a:dk2>
        <a:srgbClr val="73308C"/>
      </a:dk2>
      <a:lt2>
        <a:srgbClr val="E3DED1"/>
      </a:lt2>
      <a:accent1>
        <a:srgbClr val="8E4099"/>
      </a:accent1>
      <a:accent2>
        <a:srgbClr val="223D95"/>
      </a:accent2>
      <a:accent3>
        <a:srgbClr val="407DBF"/>
      </a:accent3>
      <a:accent4>
        <a:srgbClr val="8765AC"/>
      </a:accent4>
      <a:accent5>
        <a:srgbClr val="4AB5C4"/>
      </a:accent5>
      <a:accent6>
        <a:srgbClr val="0989B1"/>
      </a:accent6>
      <a:hlink>
        <a:srgbClr val="28289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23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Title Slide</vt:lpstr>
      <vt:lpstr>Internal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Koo</dc:creator>
  <cp:lastModifiedBy>Lucy Koo</cp:lastModifiedBy>
  <cp:revision>14</cp:revision>
  <dcterms:created xsi:type="dcterms:W3CDTF">2020-06-25T13:41:05Z</dcterms:created>
  <dcterms:modified xsi:type="dcterms:W3CDTF">2021-03-18T19:48:40Z</dcterms:modified>
</cp:coreProperties>
</file>