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1" r:id="rId4"/>
    <p:sldId id="260" r:id="rId5"/>
    <p:sldId id="262" r:id="rId6"/>
    <p:sldId id="259" r:id="rId7"/>
    <p:sldId id="26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79"/>
    <p:restoredTop sz="94677"/>
  </p:normalViewPr>
  <p:slideViewPr>
    <p:cSldViewPr snapToGrid="0" snapToObjects="1">
      <p:cViewPr varScale="1">
        <p:scale>
          <a:sx n="128" d="100"/>
          <a:sy n="128" d="100"/>
        </p:scale>
        <p:origin x="208" y="5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378F1-981C-8C4A-AA2E-FB76C83F49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9938" y="1122363"/>
            <a:ext cx="7217153" cy="2387600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11871D-7716-5B44-9E63-AB88D72954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9938" y="3602038"/>
            <a:ext cx="7217153" cy="23876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49927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6090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378F1-981C-8C4A-AA2E-FB76C83F49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9938" y="1122363"/>
            <a:ext cx="7217153" cy="2387600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11871D-7716-5B44-9E63-AB88D72954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9938" y="3602038"/>
            <a:ext cx="7217153" cy="23876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33386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378F1-981C-8C4A-AA2E-FB76C83F49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9938" y="1664677"/>
            <a:ext cx="10574216" cy="1845286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11871D-7716-5B44-9E63-AB88D72954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9938" y="3602038"/>
            <a:ext cx="10574216" cy="23876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11310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378F1-981C-8C4A-AA2E-FB76C83F49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80980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11871D-7716-5B44-9E63-AB88D72954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60655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61532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B202E-16B6-7747-B504-BBF363385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1710" y="1044773"/>
            <a:ext cx="9802090" cy="105507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4FB69-3F56-2F47-998F-F6976FFD8B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1710" y="2290618"/>
            <a:ext cx="9802090" cy="36668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68369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E2832-B576-6D49-9125-3285632A7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33104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B6EAB1-0076-BA42-9365-B3B4AD9707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8378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7560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03FA2-5D59-4044-B8F5-0B0292E2B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1782" y="890953"/>
            <a:ext cx="9682018" cy="107852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7DE1AD-D96C-3549-9B9B-BC3970A7D4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57045"/>
            <a:ext cx="5181600" cy="401991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BBF4BF-8803-4C4F-BDDF-8DC2F048C3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57045"/>
            <a:ext cx="5181600" cy="401991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9889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25677-9C74-A648-815B-7DD1B96DB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1018" y="873002"/>
            <a:ext cx="9674370" cy="111625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91CBFA-6A58-2A4F-A941-76131EF833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121877"/>
            <a:ext cx="5157787" cy="699721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84E1BF-40A3-9A4B-AAF3-B50C84B67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54215"/>
            <a:ext cx="5157787" cy="30307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8D2F05-53C1-2D42-84AF-23F3C42D2D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121877"/>
            <a:ext cx="5183188" cy="699721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714B02-9616-F248-ACCE-D9351D6188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54215"/>
            <a:ext cx="5183188" cy="303078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0466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CCA9D-59AF-CB41-9501-4F0C46882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490" y="1331099"/>
            <a:ext cx="9654309" cy="107852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64969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DA6506-89F9-0840-8235-D496DDD10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490" y="998592"/>
            <a:ext cx="9654309" cy="10785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ED24B8-31DC-7648-BE95-F01C938484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44436"/>
            <a:ext cx="10515600" cy="3932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38505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7" r:id="rId3"/>
    <p:sldLayoutId id="2147483656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.Lucida Grande UI Regular"/>
        <a:buChar char="▫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8098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5575F-D547-0144-9FEA-1B4576ABF1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Title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3BB293-93C9-994B-B0DE-0CA754ABD6C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2476859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BC173-33DE-E144-8CD6-AA4F1E24BC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Title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19E565-C556-5E47-B8CC-70A38334323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9356713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9724518-C163-3549-AE8D-38B44A2156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Title Slide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56D08A2-BA18-234C-939B-5E1A1D6BF2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2513989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A6ECE-6104-F24E-AA5E-A43291F2F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A06846-B709-D842-A3B7-163B6D8E28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4765792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5593274-CA1D-1144-987F-CA706376B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Internal Slide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FC4D2E9-7116-DC45-99A6-6C63FC7AAD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Internal slide bp 1 </a:t>
            </a:r>
          </a:p>
          <a:p>
            <a:pPr lvl="1"/>
            <a:r>
              <a:rPr lang="en-US" dirty="0"/>
              <a:t>Internal slide bp 2</a:t>
            </a:r>
          </a:p>
          <a:p>
            <a:pPr lvl="2"/>
            <a:r>
              <a:rPr lang="en-US" dirty="0"/>
              <a:t>Internal slide bp 3</a:t>
            </a:r>
          </a:p>
          <a:p>
            <a:pPr lvl="3"/>
            <a:r>
              <a:rPr lang="en-US" dirty="0"/>
              <a:t>Internal slide bp 4 </a:t>
            </a:r>
          </a:p>
        </p:txBody>
      </p:sp>
    </p:spTree>
    <p:extLst>
      <p:ext uri="{BB962C8B-B14F-4D97-AF65-F5344CB8AC3E}">
        <p14:creationId xmlns:p14="http://schemas.microsoft.com/office/powerpoint/2010/main" val="11823806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9CBBE-E64A-4649-BC06-2BBAD89AC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Internal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0D0B20-1902-BE4C-AD98-CDC9A7CC414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Internal slide bp 1 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427E58-AEF0-ED45-B13B-D32A5007A68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Internal slide bp 1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1259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TP AM21">
      <a:dk1>
        <a:srgbClr val="000000"/>
      </a:dk1>
      <a:lt1>
        <a:srgbClr val="FFFFFF"/>
      </a:lt1>
      <a:dk2>
        <a:srgbClr val="73308C"/>
      </a:dk2>
      <a:lt2>
        <a:srgbClr val="E3DED1"/>
      </a:lt2>
      <a:accent1>
        <a:srgbClr val="8E4099"/>
      </a:accent1>
      <a:accent2>
        <a:srgbClr val="223D95"/>
      </a:accent2>
      <a:accent3>
        <a:srgbClr val="407DBF"/>
      </a:accent3>
      <a:accent4>
        <a:srgbClr val="8765AC"/>
      </a:accent4>
      <a:accent5>
        <a:srgbClr val="4AB5C4"/>
      </a:accent5>
      <a:accent6>
        <a:srgbClr val="0989B1"/>
      </a:accent6>
      <a:hlink>
        <a:srgbClr val="282895"/>
      </a:hlink>
      <a:folHlink>
        <a:srgbClr val="BA690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48</Words>
  <Application>Microsoft Macintosh PowerPoint</Application>
  <PresentationFormat>Widescreen</PresentationFormat>
  <Paragraphs>16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.Lucida Grande UI Regular</vt:lpstr>
      <vt:lpstr>Arial</vt:lpstr>
      <vt:lpstr>Calibri</vt:lpstr>
      <vt:lpstr>Calibri Light</vt:lpstr>
      <vt:lpstr>Courier New</vt:lpstr>
      <vt:lpstr>Wingdings</vt:lpstr>
      <vt:lpstr>Office Theme</vt:lpstr>
      <vt:lpstr>PowerPoint Presentation</vt:lpstr>
      <vt:lpstr>Title Slide</vt:lpstr>
      <vt:lpstr>Title Slide</vt:lpstr>
      <vt:lpstr>Title Slide</vt:lpstr>
      <vt:lpstr>Title Slide</vt:lpstr>
      <vt:lpstr>Internal Slide</vt:lpstr>
      <vt:lpstr>Internal Slide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Lucy Koo</dc:creator>
  <cp:lastModifiedBy>Kenneth Mitchell</cp:lastModifiedBy>
  <cp:revision>11</cp:revision>
  <cp:lastPrinted>2021-04-22T15:28:35Z</cp:lastPrinted>
  <dcterms:created xsi:type="dcterms:W3CDTF">2020-06-25T13:41:05Z</dcterms:created>
  <dcterms:modified xsi:type="dcterms:W3CDTF">2022-03-21T20:12:01Z</dcterms:modified>
</cp:coreProperties>
</file>